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7561263" cy="10440988"/>
  <p:notesSz cx="6735763" cy="9866313"/>
  <p:defaultTextStyle>
    <a:defPPr>
      <a:defRPr lang="ja-JP"/>
    </a:defPPr>
    <a:lvl1pPr marL="0" algn="l" defTabSz="9817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0855" algn="l" defTabSz="9817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81710" algn="l" defTabSz="9817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72565" algn="l" defTabSz="9817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63420" algn="l" defTabSz="9817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54275" algn="l" defTabSz="9817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45130" algn="l" defTabSz="9817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35985" algn="l" defTabSz="9817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26840" algn="l" defTabSz="9817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98"/>
    <a:srgbClr val="CEF5FA"/>
    <a:srgbClr val="E1EAF5"/>
    <a:srgbClr val="99FF99"/>
    <a:srgbClr val="66FFFF"/>
    <a:srgbClr val="ED6C00"/>
    <a:srgbClr val="005BAC"/>
    <a:srgbClr val="FF5050"/>
    <a:srgbClr val="F29A76"/>
    <a:srgbClr val="F6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90C2A7-E181-4973-A538-0B0DDD3B3124}" v="25" dt="2020-07-16T05:17:19.694"/>
    <p1510:client id="{84DEFE2F-FA9F-45A5-ACD7-184F440A53F0}" v="23" dt="2020-07-16T05:49:17.245"/>
    <p1510:client id="{E17EEFEC-9074-42D1-8851-C2B3B7BCCB70}" v="5" dt="2020-07-16T05:07:34.604"/>
    <p1510:client id="{FCDC687E-7C89-4846-9380-FE3F9000D447}" v="484" dt="2020-07-16T05:02:43.985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821" autoAdjust="0"/>
    <p:restoredTop sz="94660"/>
  </p:normalViewPr>
  <p:slideViewPr>
    <p:cSldViewPr snapToGrid="0">
      <p:cViewPr>
        <p:scale>
          <a:sx n="125" d="100"/>
          <a:sy n="125" d="100"/>
        </p:scale>
        <p:origin x="-2586" y="2550"/>
      </p:cViewPr>
      <p:guideLst>
        <p:guide orient="horz" pos="328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1" rIns="90782" bIns="45391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1231900"/>
            <a:ext cx="24114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1" rIns="90782" bIns="4539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1" rIns="90782" bIns="4539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1" rIns="90782" bIns="45391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26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171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0855" algn="l" defTabSz="98171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81710" algn="l" defTabSz="98171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72565" algn="l" defTabSz="98171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63420" algn="l" defTabSz="98171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54275" algn="l" defTabSz="98171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45130" algn="l" defTabSz="98171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35985" algn="l" defTabSz="98171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26840" algn="l" defTabSz="98171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1708746"/>
            <a:ext cx="6427075" cy="3635011"/>
          </a:xfrm>
          <a:prstGeom prst="rect">
            <a:avLst/>
          </a:prstGeom>
        </p:spPr>
        <p:txBody>
          <a:bodyPr lIns="88095" tIns="44047" rIns="88095" bIns="44047" anchor="b"/>
          <a:lstStyle>
            <a:lvl1pPr algn="ctr">
              <a:defRPr sz="49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160" y="5483937"/>
            <a:ext cx="5670946" cy="2520822"/>
          </a:xfrm>
          <a:prstGeom prst="rect">
            <a:avLst/>
          </a:prstGeom>
        </p:spPr>
        <p:txBody>
          <a:bodyPr lIns="88095" tIns="44047" rIns="88095" bIns="44047"/>
          <a:lstStyle>
            <a:lvl1pPr marL="0" indent="0" algn="ctr">
              <a:buNone/>
              <a:defRPr sz="1900"/>
            </a:lvl1pPr>
            <a:lvl2pPr marL="374650" indent="0" algn="ctr">
              <a:buNone/>
              <a:defRPr sz="1600"/>
            </a:lvl2pPr>
            <a:lvl3pPr marL="749300" indent="0" algn="ctr">
              <a:buNone/>
              <a:defRPr sz="1500"/>
            </a:lvl3pPr>
            <a:lvl4pPr marL="1123315" indent="0" algn="ctr">
              <a:buNone/>
              <a:defRPr sz="1300"/>
            </a:lvl4pPr>
            <a:lvl5pPr marL="1497965" indent="0" algn="ctr">
              <a:buNone/>
              <a:defRPr sz="1300"/>
            </a:lvl5pPr>
            <a:lvl6pPr marL="1872615" indent="0" algn="ctr">
              <a:buNone/>
              <a:defRPr sz="1300"/>
            </a:lvl6pPr>
            <a:lvl7pPr marL="2247265" indent="0" algn="ctr">
              <a:buNone/>
              <a:defRPr sz="1300"/>
            </a:lvl7pPr>
            <a:lvl8pPr marL="2621915" indent="0" algn="ctr">
              <a:buNone/>
              <a:defRPr sz="1300"/>
            </a:lvl8pPr>
            <a:lvl9pPr marL="2996565" indent="0" algn="ctr">
              <a:buNone/>
              <a:defRPr sz="13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42" y="556164"/>
            <a:ext cx="6520779" cy="2017993"/>
          </a:xfrm>
          <a:prstGeom prst="rect">
            <a:avLst/>
          </a:prstGeom>
        </p:spPr>
        <p:txBody>
          <a:bodyPr lIns="88095" tIns="44047" rIns="88095" bIns="44047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0242" y="2779300"/>
            <a:ext cx="6520779" cy="6625339"/>
          </a:xfrm>
          <a:prstGeom prst="rect">
            <a:avLst/>
          </a:prstGeom>
        </p:spPr>
        <p:txBody>
          <a:bodyPr vert="eaVert" lIns="88095" tIns="44047" rIns="88095" bIns="44047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1029" y="555888"/>
            <a:ext cx="1630397" cy="8848255"/>
          </a:xfrm>
          <a:prstGeom prst="rect">
            <a:avLst/>
          </a:prstGeom>
        </p:spPr>
        <p:txBody>
          <a:bodyPr vert="eaVert" lIns="88095" tIns="44047" rIns="88095" bIns="44047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38" y="555888"/>
            <a:ext cx="4796675" cy="8848255"/>
          </a:xfrm>
          <a:prstGeom prst="rect">
            <a:avLst/>
          </a:prstGeom>
        </p:spPr>
        <p:txBody>
          <a:bodyPr vert="eaVert" lIns="88095" tIns="44047" rIns="88095" bIns="44047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42" y="556164"/>
            <a:ext cx="6520779" cy="2017993"/>
          </a:xfrm>
          <a:prstGeom prst="rect">
            <a:avLst/>
          </a:prstGeom>
        </p:spPr>
        <p:txBody>
          <a:bodyPr lIns="88095" tIns="44047" rIns="88095" bIns="44047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42" y="2779300"/>
            <a:ext cx="6520779" cy="6625339"/>
          </a:xfrm>
          <a:prstGeom prst="rect">
            <a:avLst/>
          </a:prstGeom>
        </p:spPr>
        <p:txBody>
          <a:bodyPr lIns="88095" tIns="44047" rIns="88095" bIns="44047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01" y="2603000"/>
            <a:ext cx="6521589" cy="4343160"/>
          </a:xfrm>
          <a:prstGeom prst="rect">
            <a:avLst/>
          </a:prstGeom>
        </p:spPr>
        <p:txBody>
          <a:bodyPr lIns="88095" tIns="44047" rIns="88095" bIns="44047" anchor="b"/>
          <a:lstStyle>
            <a:lvl1pPr>
              <a:defRPr sz="49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901" y="6987249"/>
            <a:ext cx="6521589" cy="2283965"/>
          </a:xfrm>
          <a:prstGeom prst="rect">
            <a:avLst/>
          </a:prstGeom>
        </p:spPr>
        <p:txBody>
          <a:bodyPr lIns="88095" tIns="44047" rIns="88095" bIns="44047"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3746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493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233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979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726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472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219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965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42" y="556164"/>
            <a:ext cx="6520779" cy="2017993"/>
          </a:xfrm>
          <a:prstGeom prst="rect">
            <a:avLst/>
          </a:prstGeom>
        </p:spPr>
        <p:txBody>
          <a:bodyPr lIns="88095" tIns="44047" rIns="88095" bIns="44047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39" y="2779430"/>
            <a:ext cx="3213536" cy="6624712"/>
          </a:xfrm>
          <a:prstGeom prst="rect">
            <a:avLst/>
          </a:prstGeom>
        </p:spPr>
        <p:txBody>
          <a:bodyPr lIns="88095" tIns="44047" rIns="88095" bIns="44047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890" y="2779430"/>
            <a:ext cx="3213536" cy="6624712"/>
          </a:xfrm>
          <a:prstGeom prst="rect">
            <a:avLst/>
          </a:prstGeom>
        </p:spPr>
        <p:txBody>
          <a:bodyPr lIns="88095" tIns="44047" rIns="88095" bIns="44047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4" y="555888"/>
            <a:ext cx="6521589" cy="2018108"/>
          </a:xfrm>
          <a:prstGeom prst="rect">
            <a:avLst/>
          </a:prstGeom>
        </p:spPr>
        <p:txBody>
          <a:bodyPr lIns="88095" tIns="44047" rIns="88095" bIns="44047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823" y="2559493"/>
            <a:ext cx="3198768" cy="1254368"/>
          </a:xfrm>
          <a:prstGeom prst="rect">
            <a:avLst/>
          </a:prstGeom>
        </p:spPr>
        <p:txBody>
          <a:bodyPr lIns="88095" tIns="44047" rIns="88095" bIns="44047" anchor="b"/>
          <a:lstStyle>
            <a:lvl1pPr marL="0" indent="0">
              <a:buNone/>
              <a:defRPr sz="1900" b="1"/>
            </a:lvl1pPr>
            <a:lvl2pPr marL="374650" indent="0">
              <a:buNone/>
              <a:defRPr sz="1600" b="1"/>
            </a:lvl2pPr>
            <a:lvl3pPr marL="749300" indent="0">
              <a:buNone/>
              <a:defRPr sz="1500" b="1"/>
            </a:lvl3pPr>
            <a:lvl4pPr marL="1123315" indent="0">
              <a:buNone/>
              <a:defRPr sz="1300" b="1"/>
            </a:lvl4pPr>
            <a:lvl5pPr marL="1497965" indent="0">
              <a:buNone/>
              <a:defRPr sz="1300" b="1"/>
            </a:lvl5pPr>
            <a:lvl6pPr marL="1872615" indent="0">
              <a:buNone/>
              <a:defRPr sz="1300" b="1"/>
            </a:lvl6pPr>
            <a:lvl7pPr marL="2247265" indent="0">
              <a:buNone/>
              <a:defRPr sz="1300" b="1"/>
            </a:lvl7pPr>
            <a:lvl8pPr marL="2621915" indent="0">
              <a:buNone/>
              <a:defRPr sz="1300" b="1"/>
            </a:lvl8pPr>
            <a:lvl9pPr marL="2996565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23" y="3813862"/>
            <a:ext cx="3198768" cy="5609615"/>
          </a:xfrm>
          <a:prstGeom prst="rect">
            <a:avLst/>
          </a:prstGeom>
        </p:spPr>
        <p:txBody>
          <a:bodyPr lIns="88095" tIns="44047" rIns="88095" bIns="44047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891" y="2559493"/>
            <a:ext cx="3214521" cy="1254368"/>
          </a:xfrm>
          <a:prstGeom prst="rect">
            <a:avLst/>
          </a:prstGeom>
        </p:spPr>
        <p:txBody>
          <a:bodyPr lIns="88095" tIns="44047" rIns="88095" bIns="44047" anchor="b"/>
          <a:lstStyle>
            <a:lvl1pPr marL="0" indent="0">
              <a:buNone/>
              <a:defRPr sz="1900" b="1"/>
            </a:lvl1pPr>
            <a:lvl2pPr marL="374650" indent="0">
              <a:buNone/>
              <a:defRPr sz="1600" b="1"/>
            </a:lvl2pPr>
            <a:lvl3pPr marL="749300" indent="0">
              <a:buNone/>
              <a:defRPr sz="1500" b="1"/>
            </a:lvl3pPr>
            <a:lvl4pPr marL="1123315" indent="0">
              <a:buNone/>
              <a:defRPr sz="1300" b="1"/>
            </a:lvl4pPr>
            <a:lvl5pPr marL="1497965" indent="0">
              <a:buNone/>
              <a:defRPr sz="1300" b="1"/>
            </a:lvl5pPr>
            <a:lvl6pPr marL="1872615" indent="0">
              <a:buNone/>
              <a:defRPr sz="1300" b="1"/>
            </a:lvl6pPr>
            <a:lvl7pPr marL="2247265" indent="0">
              <a:buNone/>
              <a:defRPr sz="1300" b="1"/>
            </a:lvl7pPr>
            <a:lvl8pPr marL="2621915" indent="0">
              <a:buNone/>
              <a:defRPr sz="1300" b="1"/>
            </a:lvl8pPr>
            <a:lvl9pPr marL="2996565" indent="0">
              <a:buNone/>
              <a:defRPr sz="13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891" y="3813862"/>
            <a:ext cx="3214521" cy="5609615"/>
          </a:xfrm>
          <a:prstGeom prst="rect">
            <a:avLst/>
          </a:prstGeom>
        </p:spPr>
        <p:txBody>
          <a:bodyPr lIns="88095" tIns="44047" rIns="88095" bIns="44047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42" y="556164"/>
            <a:ext cx="6520779" cy="2017993"/>
          </a:xfrm>
          <a:prstGeom prst="rect">
            <a:avLst/>
          </a:prstGeom>
        </p:spPr>
        <p:txBody>
          <a:bodyPr lIns="88095" tIns="44047" rIns="88095" bIns="44047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696067"/>
            <a:ext cx="2438704" cy="2436231"/>
          </a:xfrm>
          <a:prstGeom prst="rect">
            <a:avLst/>
          </a:prstGeom>
        </p:spPr>
        <p:txBody>
          <a:bodyPr lIns="88095" tIns="44047" rIns="88095" bIns="44047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523" y="1503312"/>
            <a:ext cx="3827890" cy="7419869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132297"/>
            <a:ext cx="2438704" cy="5802966"/>
          </a:xfrm>
          <a:prstGeom prst="rect">
            <a:avLst/>
          </a:prstGeom>
        </p:spPr>
        <p:txBody>
          <a:bodyPr lIns="88095" tIns="44047" rIns="88095" bIns="44047"/>
          <a:lstStyle>
            <a:lvl1pPr marL="0" indent="0">
              <a:buNone/>
              <a:defRPr sz="1300"/>
            </a:lvl1pPr>
            <a:lvl2pPr marL="374650" indent="0">
              <a:buNone/>
              <a:defRPr sz="1200"/>
            </a:lvl2pPr>
            <a:lvl3pPr marL="749300" indent="0">
              <a:buNone/>
              <a:defRPr sz="1000"/>
            </a:lvl3pPr>
            <a:lvl4pPr marL="1123315" indent="0">
              <a:buNone/>
              <a:defRPr sz="900"/>
            </a:lvl4pPr>
            <a:lvl5pPr marL="1497965" indent="0">
              <a:buNone/>
              <a:defRPr sz="900"/>
            </a:lvl5pPr>
            <a:lvl6pPr marL="1872615" indent="0">
              <a:buNone/>
              <a:defRPr sz="900"/>
            </a:lvl6pPr>
            <a:lvl7pPr marL="2247265" indent="0">
              <a:buNone/>
              <a:defRPr sz="900"/>
            </a:lvl7pPr>
            <a:lvl8pPr marL="2621915" indent="0">
              <a:buNone/>
              <a:defRPr sz="900"/>
            </a:lvl8pPr>
            <a:lvl9pPr marL="2996565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22" y="696067"/>
            <a:ext cx="2438704" cy="2436231"/>
          </a:xfrm>
          <a:prstGeom prst="rect">
            <a:avLst/>
          </a:prstGeom>
        </p:spPr>
        <p:txBody>
          <a:bodyPr lIns="88095" tIns="44047" rIns="88095" bIns="44047" anchor="b"/>
          <a:lstStyle>
            <a:lvl1pPr>
              <a:defRPr sz="27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214523" y="1503312"/>
            <a:ext cx="3827890" cy="7419869"/>
          </a:xfrm>
          <a:prstGeom prst="rect">
            <a:avLst/>
          </a:prstGeom>
        </p:spPr>
        <p:txBody>
          <a:bodyPr lIns="88095" tIns="44047" rIns="88095" bIns="44047" anchor="t"/>
          <a:lstStyle>
            <a:lvl1pPr marL="0" indent="0">
              <a:buNone/>
              <a:defRPr sz="2700"/>
            </a:lvl1pPr>
            <a:lvl2pPr marL="374650" indent="0">
              <a:buNone/>
              <a:defRPr sz="2300"/>
            </a:lvl2pPr>
            <a:lvl3pPr marL="749300" indent="0">
              <a:buNone/>
              <a:defRPr sz="1900"/>
            </a:lvl3pPr>
            <a:lvl4pPr marL="1123315" indent="0">
              <a:buNone/>
              <a:defRPr sz="1600"/>
            </a:lvl4pPr>
            <a:lvl5pPr marL="1497965" indent="0">
              <a:buNone/>
              <a:defRPr sz="1600"/>
            </a:lvl5pPr>
            <a:lvl6pPr marL="1872615" indent="0">
              <a:buNone/>
              <a:defRPr sz="1600"/>
            </a:lvl6pPr>
            <a:lvl7pPr marL="2247265" indent="0">
              <a:buNone/>
              <a:defRPr sz="1600"/>
            </a:lvl7pPr>
            <a:lvl8pPr marL="2621915" indent="0">
              <a:buNone/>
              <a:defRPr sz="1600"/>
            </a:lvl8pPr>
            <a:lvl9pPr marL="2996565" indent="0">
              <a:buNone/>
              <a:defRPr sz="16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22" y="3132297"/>
            <a:ext cx="2438704" cy="5802966"/>
          </a:xfrm>
          <a:prstGeom prst="rect">
            <a:avLst/>
          </a:prstGeom>
        </p:spPr>
        <p:txBody>
          <a:bodyPr lIns="88095" tIns="44047" rIns="88095" bIns="44047"/>
          <a:lstStyle>
            <a:lvl1pPr marL="0" indent="0">
              <a:buNone/>
              <a:defRPr sz="1300"/>
            </a:lvl1pPr>
            <a:lvl2pPr marL="374650" indent="0">
              <a:buNone/>
              <a:defRPr sz="1200"/>
            </a:lvl2pPr>
            <a:lvl3pPr marL="749300" indent="0">
              <a:buNone/>
              <a:defRPr sz="1000"/>
            </a:lvl3pPr>
            <a:lvl4pPr marL="1123315" indent="0">
              <a:buNone/>
              <a:defRPr sz="900"/>
            </a:lvl4pPr>
            <a:lvl5pPr marL="1497965" indent="0">
              <a:buNone/>
              <a:defRPr sz="900"/>
            </a:lvl5pPr>
            <a:lvl6pPr marL="1872615" indent="0">
              <a:buNone/>
              <a:defRPr sz="900"/>
            </a:lvl6pPr>
            <a:lvl7pPr marL="2247265" indent="0">
              <a:buNone/>
              <a:defRPr sz="900"/>
            </a:lvl7pPr>
            <a:lvl8pPr marL="2621915" indent="0">
              <a:buNone/>
              <a:defRPr sz="900"/>
            </a:lvl8pPr>
            <a:lvl9pPr marL="2996565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20243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t>8/27/2020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3955" y="9676644"/>
            <a:ext cx="2553354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815" y="9676644"/>
            <a:ext cx="1701207" cy="556163"/>
          </a:xfrm>
          <a:prstGeom prst="rect">
            <a:avLst/>
          </a:prstGeom>
        </p:spPr>
        <p:txBody>
          <a:bodyPr lIns="88095" tIns="44047" rIns="88095" bIns="44047"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748030" rtl="0" fontAlgn="base">
        <a:lnSpc>
          <a:spcPct val="90000"/>
        </a:lnSpc>
        <a:spcBef>
          <a:spcPct val="0"/>
        </a:spcBef>
        <a:spcAft>
          <a:spcPct val="0"/>
        </a:spcAft>
        <a:defRPr kumimoji="1"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48030" rtl="0" fontAlgn="base">
        <a:lnSpc>
          <a:spcPct val="90000"/>
        </a:lnSpc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 Light" panose="020F0302020204030204"/>
          <a:ea typeface="ＭＳ Ｐゴシック" panose="020B0600070205080204" pitchFamily="50" charset="-128"/>
        </a:defRPr>
      </a:lvl2pPr>
      <a:lvl3pPr algn="l" defTabSz="748030" rtl="0" fontAlgn="base">
        <a:lnSpc>
          <a:spcPct val="90000"/>
        </a:lnSpc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 Light" panose="020F0302020204030204"/>
          <a:ea typeface="ＭＳ Ｐゴシック" panose="020B0600070205080204" pitchFamily="50" charset="-128"/>
        </a:defRPr>
      </a:lvl3pPr>
      <a:lvl4pPr algn="l" defTabSz="748030" rtl="0" fontAlgn="base">
        <a:lnSpc>
          <a:spcPct val="90000"/>
        </a:lnSpc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 Light" panose="020F0302020204030204"/>
          <a:ea typeface="ＭＳ Ｐゴシック" panose="020B0600070205080204" pitchFamily="50" charset="-128"/>
        </a:defRPr>
      </a:lvl4pPr>
      <a:lvl5pPr algn="l" defTabSz="748030" rtl="0" fontAlgn="base">
        <a:lnSpc>
          <a:spcPct val="90000"/>
        </a:lnSpc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 Light" panose="020F0302020204030204"/>
          <a:ea typeface="ＭＳ Ｐゴシック" panose="020B0600070205080204" pitchFamily="50" charset="-128"/>
        </a:defRPr>
      </a:lvl5pPr>
      <a:lvl6pPr marL="440690" algn="l" defTabSz="748030" rtl="0" fontAlgn="base">
        <a:lnSpc>
          <a:spcPct val="90000"/>
        </a:lnSpc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 Light" panose="020F0302020204030204"/>
          <a:ea typeface="ＭＳ Ｐゴシック" panose="020B0600070205080204" pitchFamily="50" charset="-128"/>
        </a:defRPr>
      </a:lvl6pPr>
      <a:lvl7pPr marL="880745" algn="l" defTabSz="748030" rtl="0" fontAlgn="base">
        <a:lnSpc>
          <a:spcPct val="90000"/>
        </a:lnSpc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 Light" panose="020F0302020204030204"/>
          <a:ea typeface="ＭＳ Ｐゴシック" panose="020B0600070205080204" pitchFamily="50" charset="-128"/>
        </a:defRPr>
      </a:lvl7pPr>
      <a:lvl8pPr marL="1321435" algn="l" defTabSz="748030" rtl="0" fontAlgn="base">
        <a:lnSpc>
          <a:spcPct val="90000"/>
        </a:lnSpc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 Light" panose="020F0302020204030204"/>
          <a:ea typeface="ＭＳ Ｐゴシック" panose="020B0600070205080204" pitchFamily="50" charset="-128"/>
        </a:defRPr>
      </a:lvl8pPr>
      <a:lvl9pPr marL="1762125" algn="l" defTabSz="748030" rtl="0" fontAlgn="base">
        <a:lnSpc>
          <a:spcPct val="90000"/>
        </a:lnSpc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 Light" panose="020F0302020204030204"/>
          <a:ea typeface="ＭＳ Ｐゴシック" panose="020B0600070205080204" pitchFamily="50" charset="-128"/>
        </a:defRPr>
      </a:lvl9pPr>
    </p:titleStyle>
    <p:bodyStyle>
      <a:lvl1pPr marL="186690" indent="-186690" algn="l" defTabSz="748030" rtl="0" fontAlgn="base">
        <a:lnSpc>
          <a:spcPct val="90000"/>
        </a:lnSpc>
        <a:spcBef>
          <a:spcPts val="82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61340" indent="-186690" algn="l" defTabSz="748030" rtl="0" fontAlgn="base">
        <a:lnSpc>
          <a:spcPct val="90000"/>
        </a:lnSpc>
        <a:spcBef>
          <a:spcPts val="410"/>
        </a:spcBef>
        <a:spcAft>
          <a:spcPct val="0"/>
        </a:spcAft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5990" indent="-186690" algn="l" defTabSz="748030" rtl="0" fontAlgn="base">
        <a:lnSpc>
          <a:spcPct val="90000"/>
        </a:lnSpc>
        <a:spcBef>
          <a:spcPts val="410"/>
        </a:spcBef>
        <a:spcAft>
          <a:spcPct val="0"/>
        </a:spcAft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640" indent="-186690" algn="l" defTabSz="748030" rtl="0" fontAlgn="base">
        <a:lnSpc>
          <a:spcPct val="90000"/>
        </a:lnSpc>
        <a:spcBef>
          <a:spcPts val="410"/>
        </a:spcBef>
        <a:spcAft>
          <a:spcPct val="0"/>
        </a:spcAft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84020" indent="-186690" algn="l" defTabSz="748030" rtl="0" fontAlgn="base">
        <a:lnSpc>
          <a:spcPct val="90000"/>
        </a:lnSpc>
        <a:spcBef>
          <a:spcPts val="410"/>
        </a:spcBef>
        <a:spcAft>
          <a:spcPct val="0"/>
        </a:spcAft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59940" indent="-187325" algn="l" defTabSz="749300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34590" indent="-187325" algn="l" defTabSz="749300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09240" indent="-187325" algn="l" defTabSz="749300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83255" indent="-187325" algn="l" defTabSz="749300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930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4650" algn="l" defTabSz="74930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49300" algn="l" defTabSz="74930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3315" algn="l" defTabSz="74930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97965" algn="l" defTabSz="74930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72615" algn="l" defTabSz="74930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47265" algn="l" defTabSz="74930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21915" algn="l" defTabSz="74930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96565" algn="l" defTabSz="749300" rtl="0" eaLnBrk="1" latinLnBrk="0" hangingPunct="1"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99" b="69744"/>
          <a:stretch/>
        </p:blipFill>
        <p:spPr>
          <a:xfrm>
            <a:off x="-5323" y="-1"/>
            <a:ext cx="7566585" cy="628781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10644" y="648381"/>
            <a:ext cx="7571906" cy="1196958"/>
          </a:xfrm>
          <a:prstGeom prst="rect">
            <a:avLst/>
          </a:prstGeom>
        </p:spPr>
        <p:txBody>
          <a:bodyPr wrap="square" lIns="88102" tIns="44051" rIns="88102" bIns="44051">
            <a:spAutoFit/>
          </a:bodyPr>
          <a:lstStyle/>
          <a:p>
            <a:pPr algn="ctr"/>
            <a:r>
              <a:rPr lang="ja-JP" altLang="en-US" sz="36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コロナ禍を打ち勝つ</a:t>
            </a:r>
            <a:endParaRPr lang="en-US" altLang="ja-JP" sz="3600" dirty="0" smtClean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3600" dirty="0"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監理</a:t>
            </a:r>
            <a:r>
              <a:rPr lang="ja-JP" altLang="en-US" sz="3600" dirty="0" smtClean="0">
                <a:solidFill>
                  <a:srgbClr val="FFFF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団体</a:t>
            </a:r>
            <a:r>
              <a:rPr lang="ja-JP" altLang="en-US" sz="36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のための</a:t>
            </a:r>
            <a:r>
              <a:rPr lang="en-US" altLang="ja-JP" sz="3600" dirty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Web</a:t>
            </a:r>
            <a:r>
              <a:rPr lang="ja-JP" altLang="en-US" sz="3600" dirty="0" smtClean="0">
                <a:solidFill>
                  <a:schemeClr val="bg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セミナー</a:t>
            </a:r>
            <a:endParaRPr lang="en-US" altLang="ja-JP" sz="3600" dirty="0" smtClean="0">
              <a:solidFill>
                <a:schemeClr val="bg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74627" y="6866546"/>
            <a:ext cx="6650453" cy="379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116" tIns="0" rIns="88102" bIns="34686" rtlCol="0" anchor="ctr"/>
          <a:lstStyle/>
          <a:p>
            <a:pPr>
              <a:lnSpc>
                <a:spcPts val="3083"/>
              </a:lnSpc>
            </a:pPr>
            <a:r>
              <a:rPr lang="ja-JP" altLang="en-US" sz="1600" dirty="0">
                <a:latin typeface="HGS明朝E" panose="02020900000000000000" pitchFamily="18" charset="-128"/>
                <a:ea typeface="HGS明朝E" panose="02020900000000000000" pitchFamily="18" charset="-128"/>
              </a:rPr>
              <a:t>●組合を</a:t>
            </a:r>
            <a:r>
              <a:rPr lang="ja-JP" altLang="en-US" sz="1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立ち上げたい</a:t>
            </a:r>
            <a:endParaRPr lang="en-US" altLang="ja-JP" sz="16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16597" y="6438131"/>
            <a:ext cx="5102350" cy="335184"/>
          </a:xfrm>
          <a:prstGeom prst="rect">
            <a:avLst/>
          </a:prstGeom>
          <a:noFill/>
        </p:spPr>
        <p:txBody>
          <a:bodyPr wrap="none" lIns="88102" tIns="44051" rIns="88102" bIns="44051" rtlCol="0">
            <a:spAutoFit/>
          </a:bodyPr>
          <a:lstStyle/>
          <a:p>
            <a:pPr algn="ctr"/>
            <a:r>
              <a:rPr lang="ja-JP" altLang="en-US" sz="1600" dirty="0">
                <a:solidFill>
                  <a:srgbClr val="00206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こんなお悩みをお持ちの方は</a:t>
            </a:r>
            <a:r>
              <a:rPr lang="ja-JP" altLang="en-US" sz="1600" dirty="0" smtClean="0">
                <a:solidFill>
                  <a:srgbClr val="00206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是非</a:t>
            </a:r>
            <a:r>
              <a:rPr lang="ja-JP" altLang="en-US" sz="1600" dirty="0">
                <a:solidFill>
                  <a:srgbClr val="00206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ご参加</a:t>
            </a:r>
            <a:r>
              <a:rPr lang="ja-JP" altLang="en-US" sz="1600" dirty="0" smtClean="0">
                <a:solidFill>
                  <a:srgbClr val="00206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ください</a:t>
            </a:r>
            <a:r>
              <a:rPr lang="ja-JP" altLang="en-US" sz="1600" dirty="0">
                <a:solidFill>
                  <a:srgbClr val="00206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！！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74627" y="7364548"/>
            <a:ext cx="6650453" cy="379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116" tIns="0" rIns="88102" bIns="34686" rtlCol="0" anchor="ctr"/>
          <a:lstStyle/>
          <a:p>
            <a:pPr>
              <a:lnSpc>
                <a:spcPts val="3083"/>
              </a:lnSpc>
            </a:pPr>
            <a:r>
              <a:rPr lang="ja-JP" altLang="en-US" sz="1600" dirty="0">
                <a:latin typeface="HGS明朝E" panose="02020900000000000000" pitchFamily="18" charset="-128"/>
                <a:ea typeface="HGS明朝E" panose="02020900000000000000" pitchFamily="18" charset="-128"/>
              </a:rPr>
              <a:t>●介護技能実習生の受け入れ方法を聞きたい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74627" y="7862550"/>
            <a:ext cx="6650453" cy="379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116" tIns="0" rIns="88102" bIns="34686" rtlCol="0" anchor="ctr"/>
          <a:lstStyle/>
          <a:p>
            <a:pPr>
              <a:lnSpc>
                <a:spcPts val="3083"/>
              </a:lnSpc>
            </a:pPr>
            <a:r>
              <a:rPr lang="ja-JP" altLang="en-US" sz="1600" dirty="0">
                <a:latin typeface="HGS明朝E" panose="02020900000000000000" pitchFamily="18" charset="-128"/>
                <a:ea typeface="HGS明朝E" panose="02020900000000000000" pitchFamily="18" charset="-128"/>
              </a:rPr>
              <a:t>●東南アジアの情報が欲しい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474627" y="8360551"/>
            <a:ext cx="6650453" cy="379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116" tIns="0" rIns="88102" bIns="34686" rtlCol="0" anchor="ctr"/>
          <a:lstStyle/>
          <a:p>
            <a:pPr>
              <a:lnSpc>
                <a:spcPts val="3083"/>
              </a:lnSpc>
            </a:pPr>
            <a:r>
              <a:rPr lang="ja-JP" altLang="en-US" sz="1600" dirty="0" smtClean="0">
                <a:latin typeface="HGS明朝E" panose="02020900000000000000" pitchFamily="18" charset="-128"/>
                <a:ea typeface="HGS明朝E" panose="02020900000000000000" pitchFamily="18" charset="-128"/>
              </a:rPr>
              <a:t>●</a:t>
            </a:r>
            <a:r>
              <a:rPr lang="ja-JP" altLang="en-US" sz="1600" dirty="0" smtClean="0">
                <a:latin typeface="HGS明朝E" panose="02020900000000000000" pitchFamily="18" charset="-128"/>
                <a:ea typeface="HGS明朝E" panose="02020900000000000000" pitchFamily="18" charset="-128"/>
                <a:sym typeface="+mn-ea"/>
              </a:rPr>
              <a:t>人材</a:t>
            </a:r>
            <a:r>
              <a:rPr lang="ja-JP" altLang="en-US" sz="1600" dirty="0">
                <a:latin typeface="HGS明朝E" panose="02020900000000000000" pitchFamily="18" charset="-128"/>
                <a:ea typeface="HGS明朝E" panose="02020900000000000000" pitchFamily="18" charset="-128"/>
              </a:rPr>
              <a:t>確保をしたい</a:t>
            </a:r>
            <a:endParaRPr lang="en-US" altLang="ja-JP" sz="1600" dirty="0"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74627" y="8858553"/>
            <a:ext cx="6650453" cy="379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116" tIns="0" rIns="88102" bIns="34686" rtlCol="0" anchor="ctr"/>
          <a:lstStyle/>
          <a:p>
            <a:pPr>
              <a:lnSpc>
                <a:spcPts val="3083"/>
              </a:lnSpc>
            </a:pPr>
            <a:r>
              <a:rPr lang="ja-JP" altLang="en-US" sz="1600" dirty="0">
                <a:latin typeface="HGS明朝E" panose="02020900000000000000" pitchFamily="18" charset="-128"/>
                <a:ea typeface="HGS明朝E" panose="02020900000000000000" pitchFamily="18" charset="-128"/>
              </a:rPr>
              <a:t>●次期介護報酬改定の情報を聞きたい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474627" y="9356555"/>
            <a:ext cx="6650453" cy="379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116" tIns="0" rIns="88102" bIns="34686" rtlCol="0" anchor="ctr"/>
          <a:lstStyle/>
          <a:p>
            <a:pPr>
              <a:lnSpc>
                <a:spcPts val="3083"/>
              </a:lnSpc>
            </a:pPr>
            <a:r>
              <a:rPr lang="ja-JP" altLang="en-US" sz="1600" dirty="0">
                <a:latin typeface="HGS明朝E" panose="02020900000000000000" pitchFamily="18" charset="-128"/>
                <a:ea typeface="HGS明朝E" panose="02020900000000000000" pitchFamily="18" charset="-128"/>
              </a:rPr>
              <a:t>●情報交換をしたい</a:t>
            </a:r>
          </a:p>
        </p:txBody>
      </p:sp>
      <p:sp>
        <p:nvSpPr>
          <p:cNvPr id="28" name="星 16 27"/>
          <p:cNvSpPr/>
          <p:nvPr/>
        </p:nvSpPr>
        <p:spPr>
          <a:xfrm rot="476303">
            <a:off x="5175608" y="7543635"/>
            <a:ext cx="1963644" cy="1932897"/>
          </a:xfrm>
          <a:prstGeom prst="star16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102" tIns="44051" rIns="88102" bIns="44051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 rot="856107">
            <a:off x="5288733" y="8120674"/>
            <a:ext cx="1737394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  <a:spcAft>
                <a:spcPts val="300"/>
              </a:spcAft>
            </a:pPr>
            <a:r>
              <a:rPr lang="ja-JP" altLang="en-US" sz="2400" dirty="0">
                <a:solidFill>
                  <a:srgbClr val="C0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参加</a:t>
            </a:r>
            <a:r>
              <a:rPr lang="ja-JP" altLang="en-US" sz="2400" dirty="0" smtClean="0">
                <a:solidFill>
                  <a:srgbClr val="C0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無料</a:t>
            </a:r>
            <a:endParaRPr lang="en-US" altLang="ja-JP" sz="2400" dirty="0">
              <a:solidFill>
                <a:srgbClr val="C0000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pPr algn="ctr">
              <a:lnSpc>
                <a:spcPts val="2400"/>
              </a:lnSpc>
              <a:spcAft>
                <a:spcPts val="300"/>
              </a:spcAft>
            </a:pPr>
            <a:r>
              <a:rPr lang="ja-JP" altLang="en-US" sz="1600" dirty="0">
                <a:solidFill>
                  <a:srgbClr val="C0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（</a:t>
            </a:r>
            <a:r>
              <a:rPr lang="ja-JP" altLang="en-US" sz="1600" dirty="0" smtClean="0">
                <a:solidFill>
                  <a:srgbClr val="C0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先着３０名</a:t>
            </a:r>
            <a:r>
              <a:rPr lang="ja-JP" altLang="en-US" sz="1600" dirty="0">
                <a:solidFill>
                  <a:srgbClr val="C00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）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-2963" y="9045"/>
            <a:ext cx="7571907" cy="67373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-10644" y="9980556"/>
            <a:ext cx="7571907" cy="45664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お申し込み方法につきましては裏面をご確認ください</a:t>
            </a:r>
            <a:endParaRPr kumimoji="1" lang="ja-JP" altLang="en-US" b="1" dirty="0"/>
          </a:p>
        </p:txBody>
      </p:sp>
      <p:sp>
        <p:nvSpPr>
          <p:cNvPr id="33" name="正方形/長方形 32"/>
          <p:cNvSpPr/>
          <p:nvPr/>
        </p:nvSpPr>
        <p:spPr>
          <a:xfrm>
            <a:off x="149832" y="2024447"/>
            <a:ext cx="7456690" cy="3874614"/>
          </a:xfrm>
          <a:prstGeom prst="rect">
            <a:avLst/>
          </a:prstGeom>
        </p:spPr>
        <p:txBody>
          <a:bodyPr wrap="square" lIns="88102" tIns="44051" rIns="88102" bIns="44051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日　時  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２０２０年１０月５日（月）</a:t>
            </a:r>
            <a:endParaRPr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時　間  １４：００～１６：３０　</a:t>
            </a:r>
            <a:endParaRPr lang="en-US" altLang="ja-JP" sz="2000" b="1" dirty="0">
              <a:solidFill>
                <a:schemeClr val="bg1"/>
              </a:solidFill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ＭＳ 明朝"/>
                <a:ea typeface="ＭＳ 明朝"/>
                <a:cs typeface="ＭＳ 明朝" panose="02020609040205080304" charset="-128"/>
              </a:rPr>
              <a:t>会　場  リモートにて（</a:t>
            </a:r>
            <a:r>
              <a:rPr lang="en-US" altLang="ja-JP" sz="2000" b="1" dirty="0">
                <a:solidFill>
                  <a:schemeClr val="bg1"/>
                </a:solidFill>
                <a:latin typeface="ＭＳ 明朝"/>
                <a:ea typeface="ＭＳ 明朝"/>
                <a:cs typeface="ＭＳ 明朝" panose="02020609040205080304" charset="-128"/>
              </a:rPr>
              <a:t>Zoom)</a:t>
            </a:r>
            <a:endParaRPr lang="en-US" altLang="ja-JP" sz="2000" b="1" dirty="0">
              <a:solidFill>
                <a:schemeClr val="bg1"/>
              </a:solidFill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ＭＳ 明朝"/>
                <a:ea typeface="ＭＳ 明朝"/>
                <a:cs typeface="ＭＳ 明朝" panose="02020609040205080304" charset="-128"/>
              </a:rPr>
              <a:t>　　　　</a:t>
            </a:r>
            <a:r>
              <a:rPr lang="ja-JP" altLang="en-US" sz="1800" b="1" dirty="0" smtClean="0">
                <a:solidFill>
                  <a:schemeClr val="bg1"/>
                </a:solidFill>
                <a:latin typeface="ＭＳ 明朝"/>
                <a:ea typeface="ＭＳ 明朝"/>
                <a:cs typeface="ＭＳ 明朝" panose="02020609040205080304" charset="-128"/>
              </a:rPr>
              <a:t>今回</a:t>
            </a:r>
            <a:r>
              <a:rPr lang="ja-JP" altLang="en-US" sz="1800" b="1" dirty="0">
                <a:solidFill>
                  <a:schemeClr val="bg1"/>
                </a:solidFill>
                <a:latin typeface="ＭＳ 明朝"/>
                <a:ea typeface="ＭＳ 明朝"/>
                <a:cs typeface="ＭＳ 明朝" panose="02020609040205080304" charset="-128"/>
              </a:rPr>
              <a:t>は会場ではなくリモートにて開催させて頂きます</a:t>
            </a:r>
            <a:r>
              <a:rPr lang="ja-JP" altLang="en-US" sz="1800" b="1" dirty="0" smtClean="0">
                <a:solidFill>
                  <a:schemeClr val="bg1"/>
                </a:solidFill>
                <a:latin typeface="ＭＳ 明朝"/>
                <a:ea typeface="ＭＳ 明朝"/>
                <a:cs typeface="ＭＳ 明朝" panose="02020609040205080304" charset="-128"/>
              </a:rPr>
              <a:t>。</a:t>
            </a:r>
            <a:endParaRPr lang="en-US" altLang="ja-JP" sz="1800" b="1" dirty="0" smtClean="0">
              <a:solidFill>
                <a:schemeClr val="bg1"/>
              </a:solidFill>
              <a:latin typeface="ＭＳ 明朝"/>
              <a:ea typeface="ＭＳ 明朝"/>
              <a:cs typeface="ＭＳ 明朝" panose="02020609040205080304" charset="-128"/>
            </a:endParaRPr>
          </a:p>
          <a:p>
            <a:pPr algn="ctr"/>
            <a:endParaRPr lang="en-US" altLang="ja-JP" sz="1800" b="1" dirty="0" smtClean="0">
              <a:solidFill>
                <a:schemeClr val="bg1"/>
              </a:solidFill>
              <a:latin typeface="ＭＳ 明朝"/>
              <a:ea typeface="ＭＳ 明朝"/>
              <a:cs typeface="ＭＳ 明朝" panose="02020609040205080304" charset="-128"/>
            </a:endParaRPr>
          </a:p>
          <a:p>
            <a:pPr algn="ctr"/>
            <a:r>
              <a:rPr lang="ja-JP" altLang="en-US" sz="1800" b="1" dirty="0" smtClean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プログラム①</a:t>
            </a:r>
            <a:endParaRPr lang="en-US" altLang="ja-JP" sz="1800" b="1" dirty="0" smtClean="0">
              <a:solidFill>
                <a:schemeClr val="bg1"/>
              </a:solidFill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pPr algn="ctr"/>
            <a:r>
              <a:rPr lang="en-US" altLang="ja-JP" sz="1800" b="1" dirty="0" smtClean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[</a:t>
            </a:r>
            <a:r>
              <a:rPr lang="ja-JP" altLang="en-US" sz="1800" b="1" dirty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全国介護施設事業協同組合連合会について</a:t>
            </a:r>
            <a:r>
              <a:rPr lang="en-US" altLang="ja-JP" sz="1800" b="1" dirty="0" smtClean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]</a:t>
            </a:r>
            <a:endParaRPr lang="en-US" altLang="ja-JP" sz="1800" b="1" dirty="0">
              <a:solidFill>
                <a:schemeClr val="bg1"/>
              </a:solidFill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ＭＳ 明朝"/>
                <a:ea typeface="ＭＳ 明朝"/>
                <a:cs typeface="ＭＳ 明朝" panose="02020609040205080304" charset="-128"/>
              </a:rPr>
              <a:t>　　　 </a:t>
            </a:r>
            <a:r>
              <a:rPr lang="ja-JP" altLang="en-US" sz="1800" dirty="0" smtClean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 </a:t>
            </a:r>
            <a:r>
              <a:rPr lang="ja-JP" altLang="en-US" sz="1600" dirty="0" smtClean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発起人　古知屋</a:t>
            </a:r>
            <a:r>
              <a:rPr lang="ja-JP" altLang="en-US" sz="1600" dirty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　光洋（湘南社会福祉事業協同組合前理事長）</a:t>
            </a:r>
            <a:endParaRPr lang="en-US" altLang="ja-JP" sz="1800" dirty="0">
              <a:solidFill>
                <a:schemeClr val="bg1"/>
              </a:solidFill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pPr algn="ctr"/>
            <a:endParaRPr lang="en-US" altLang="ja-JP" sz="1800" dirty="0" smtClean="0">
              <a:solidFill>
                <a:schemeClr val="bg1"/>
              </a:solidFill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pPr algn="ctr"/>
            <a:r>
              <a:rPr lang="ja-JP" altLang="en-US" sz="1800" b="1" dirty="0" smtClean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プログラム</a:t>
            </a:r>
            <a:r>
              <a:rPr lang="ja-JP" altLang="en-US" sz="1800" b="1" dirty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②</a:t>
            </a:r>
            <a:endParaRPr lang="en-US" altLang="ja-JP" sz="1800" b="1" dirty="0">
              <a:solidFill>
                <a:schemeClr val="bg1"/>
              </a:solidFill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r>
              <a:rPr lang="ja-JP" altLang="en-US" sz="2000" b="1" dirty="0" smtClean="0">
                <a:solidFill>
                  <a:schemeClr val="bg1"/>
                </a:solidFill>
                <a:latin typeface="ＭＳ 明朝"/>
                <a:ea typeface="ＭＳ 明朝"/>
                <a:cs typeface="ＭＳ 明朝" panose="02020609040205080304" charset="-128"/>
              </a:rPr>
              <a:t>　　　 「</a:t>
            </a:r>
            <a:r>
              <a:rPr lang="ja-JP" altLang="en-US" sz="1800" b="1" dirty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次期介護報酬</a:t>
            </a:r>
            <a:r>
              <a:rPr lang="ja-JP" altLang="en-US" sz="1800" b="1" dirty="0" smtClean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改定と連合会の必要性について」</a:t>
            </a:r>
            <a:endParaRPr lang="en-US" altLang="ja-JP" sz="1800" b="1" dirty="0">
              <a:solidFill>
                <a:schemeClr val="bg1"/>
              </a:solidFill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pPr>
              <a:defRPr/>
            </a:pPr>
            <a:r>
              <a:rPr lang="ja-JP" altLang="en-US" sz="1800" dirty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　　　　 </a:t>
            </a:r>
            <a:r>
              <a:rPr lang="ja-JP" altLang="en-US" sz="1600" dirty="0">
                <a:solidFill>
                  <a:schemeClr val="bg1"/>
                </a:solidFill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代表発起人　川瀬　善美（白鷗大学名誉教授）</a:t>
            </a:r>
            <a:endParaRPr lang="en-US" altLang="ja-JP" sz="1600" dirty="0">
              <a:solidFill>
                <a:schemeClr val="bg1"/>
              </a:solidFill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endParaRPr lang="ja-JP" altLang="en-US" sz="1800" b="1" dirty="0">
              <a:solidFill>
                <a:schemeClr val="bg1"/>
              </a:solidFill>
              <a:latin typeface="ＭＳ 明朝"/>
              <a:ea typeface="ＭＳ 明朝"/>
              <a:cs typeface="ＭＳ 明朝" panose="02020609040205080304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70485" y="9046"/>
            <a:ext cx="4794573" cy="673738"/>
          </a:xfrm>
          <a:prstGeom prst="rect">
            <a:avLst/>
          </a:prstGeom>
        </p:spPr>
        <p:txBody>
          <a:bodyPr wrap="none" lIns="88102" tIns="44051" rIns="88102" bIns="44051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全国介護施設事業協同組合</a:t>
            </a:r>
            <a:r>
              <a:rPr lang="ja-JP" altLang="en-US" sz="2400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連合会</a:t>
            </a:r>
            <a:endParaRPr lang="en-US" altLang="ja-JP" sz="2400" dirty="0" smtClean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後援：株式会社リブドゥコーポレーション</a:t>
            </a:r>
            <a:endParaRPr lang="ja-JP" altLang="en-US" sz="1400" dirty="0">
              <a:solidFill>
                <a:schemeClr val="bg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12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2275" y="739168"/>
            <a:ext cx="6722076" cy="1652700"/>
          </a:xfrm>
        </p:spPr>
        <p:txBody>
          <a:bodyPr lIns="88095" tIns="44047" rIns="88095" bIns="44047" anchor="t"/>
          <a:lstStyle/>
          <a:p>
            <a:pPr marL="0" indent="0" eaLnBrk="0" hangingPunct="0">
              <a:buNone/>
              <a:defRPr/>
            </a:pPr>
            <a:r>
              <a:rPr lang="ja-JP" altLang="en-US" sz="1900" b="1" dirty="0">
                <a:solidFill>
                  <a:srgbClr val="ED6C00"/>
                </a:solidFill>
                <a:latin typeface="ＭＳ 明朝" panose="02020609040205080304" charset="-128"/>
                <a:ea typeface="ＭＳ 明朝" panose="02020609040205080304" charset="-128"/>
                <a:cs typeface="メイリオ" panose="020B0604030504040204" pitchFamily="50" charset="-128"/>
              </a:rPr>
              <a:t>　　　</a:t>
            </a:r>
            <a:r>
              <a:rPr lang="ja-JP" altLang="en-US" sz="1900" b="1" dirty="0">
                <a:solidFill>
                  <a:schemeClr val="accent2"/>
                </a:solidFill>
                <a:latin typeface="ＭＳ 明朝" panose="02020609040205080304" charset="-128"/>
                <a:ea typeface="ＭＳ 明朝" panose="02020609040205080304" charset="-128"/>
                <a:cs typeface="メイリオ" panose="020B0604030504040204" pitchFamily="50" charset="-128"/>
              </a:rPr>
              <a:t>締切日　２０２０年</a:t>
            </a:r>
            <a:r>
              <a:rPr lang="ja-JP" altLang="en-US" sz="1900" b="1" dirty="0" smtClean="0">
                <a:solidFill>
                  <a:schemeClr val="accent2"/>
                </a:solidFill>
                <a:latin typeface="ＭＳ 明朝" panose="02020609040205080304" charset="-128"/>
                <a:ea typeface="ＭＳ 明朝" panose="02020609040205080304" charset="-128"/>
                <a:cs typeface="メイリオ" panose="020B0604030504040204" pitchFamily="50" charset="-128"/>
              </a:rPr>
              <a:t>９月２５日（金）</a:t>
            </a:r>
            <a:r>
              <a:rPr lang="ja-JP" altLang="en-US" sz="1900" b="1" dirty="0">
                <a:solidFill>
                  <a:schemeClr val="accent2"/>
                </a:solidFill>
                <a:latin typeface="ＭＳ 明朝" panose="02020609040205080304" charset="-128"/>
                <a:ea typeface="ＭＳ 明朝" panose="02020609040205080304" charset="-128"/>
                <a:cs typeface="メイリオ" panose="020B0604030504040204" pitchFamily="50" charset="-128"/>
              </a:rPr>
              <a:t>必着</a:t>
            </a:r>
            <a:endParaRPr lang="en-US" altLang="ja-JP" sz="1900" b="1" dirty="0">
              <a:solidFill>
                <a:schemeClr val="accent2"/>
              </a:solidFill>
              <a:latin typeface="ＭＳ 明朝" panose="02020609040205080304" charset="-128"/>
              <a:ea typeface="ＭＳ 明朝" panose="02020609040205080304" charset="-128"/>
              <a:cs typeface="メイリオ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100" dirty="0">
                <a:latin typeface="ＭＳ 明朝"/>
                <a:ea typeface="ＭＳ 明朝"/>
                <a:cs typeface="Meiryo UI" panose="020B0604030504040204" pitchFamily="50" charset="-128"/>
              </a:rPr>
              <a:t>受講ご希望の方は、必要事項をご記入のうえ、</a:t>
            </a:r>
            <a:r>
              <a:rPr lang="ja-JP" altLang="en-US" sz="1100" dirty="0" smtClean="0">
                <a:latin typeface="ＭＳ 明朝"/>
                <a:ea typeface="ＭＳ 明朝"/>
                <a:cs typeface="Meiryo UI" panose="020B0604030504040204" pitchFamily="50" charset="-128"/>
              </a:rPr>
              <a:t>メールまたは</a:t>
            </a:r>
            <a:r>
              <a:rPr lang="en-US" altLang="ja-JP" sz="1100" dirty="0" smtClean="0">
                <a:latin typeface="ＭＳ 明朝"/>
                <a:ea typeface="ＭＳ 明朝"/>
                <a:cs typeface="Meiryo UI" panose="020B0604030504040204" pitchFamily="50" charset="-128"/>
              </a:rPr>
              <a:t>FAX</a:t>
            </a:r>
            <a:r>
              <a:rPr lang="ja-JP" altLang="en-US" sz="1100" dirty="0">
                <a:latin typeface="ＭＳ 明朝"/>
                <a:ea typeface="ＭＳ 明朝"/>
                <a:cs typeface="Meiryo UI" panose="020B0604030504040204" pitchFamily="50" charset="-128"/>
              </a:rPr>
              <a:t>で</a:t>
            </a:r>
            <a:r>
              <a:rPr lang="ja-JP" altLang="en-US" sz="1100" dirty="0" smtClean="0">
                <a:latin typeface="ＭＳ 明朝"/>
                <a:ea typeface="ＭＳ 明朝"/>
                <a:cs typeface="Meiryo UI" panose="020B0604030504040204" pitchFamily="50" charset="-128"/>
              </a:rPr>
              <a:t>お申し込み</a:t>
            </a:r>
            <a:r>
              <a:rPr lang="ja-JP" altLang="en-US" sz="1100" dirty="0">
                <a:latin typeface="ＭＳ 明朝"/>
                <a:ea typeface="ＭＳ 明朝"/>
                <a:cs typeface="Meiryo UI" panose="020B0604030504040204" pitchFamily="50" charset="-128"/>
              </a:rPr>
              <a:t>ください。</a:t>
            </a:r>
            <a:endParaRPr lang="en-US" altLang="ja-JP" sz="1100" dirty="0">
              <a:latin typeface="ＭＳ 明朝"/>
              <a:ea typeface="ＭＳ 明朝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100" dirty="0">
                <a:latin typeface="ＭＳ 明朝" panose="02020609040205080304" charset="-128"/>
                <a:ea typeface="ＭＳ 明朝" panose="02020609040205080304" charset="-128"/>
                <a:cs typeface="Meiryo UI" panose="020B0604030504040204" pitchFamily="50" charset="-128"/>
              </a:rPr>
              <a:t>先着順となります。定員になり次第、締め切りとさせていただきます。</a:t>
            </a:r>
            <a:endParaRPr lang="en-US" altLang="ja-JP" sz="1100" dirty="0">
              <a:latin typeface="ＭＳ 明朝" panose="02020609040205080304" charset="-128"/>
              <a:ea typeface="ＭＳ 明朝" panose="02020609040205080304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100" dirty="0">
                <a:latin typeface="ＭＳ 明朝" panose="02020609040205080304" charset="-128"/>
                <a:ea typeface="ＭＳ 明朝" panose="02020609040205080304" charset="-128"/>
                <a:cs typeface="Meiryo UI" panose="020B0604030504040204" pitchFamily="50" charset="-128"/>
              </a:rPr>
              <a:t>申込み後のキャンセルは、下記お問い合わせ先までご連絡ください。</a:t>
            </a:r>
            <a:endParaRPr lang="en-US" altLang="ja-JP" sz="1100" dirty="0">
              <a:latin typeface="ＭＳ 明朝" panose="02020609040205080304" charset="-128"/>
              <a:ea typeface="ＭＳ 明朝" panose="02020609040205080304" charset="-128"/>
              <a:cs typeface="Meiryo UI" panose="020B0604030504040204" pitchFamily="50" charset="-128"/>
            </a:endParaRPr>
          </a:p>
          <a:p>
            <a:pPr eaLnBrk="0" hangingPunct="0">
              <a:defRPr/>
            </a:pPr>
            <a:r>
              <a:rPr lang="ja-JP" altLang="en-US" sz="1100" dirty="0">
                <a:latin typeface="ＭＳ 明朝"/>
                <a:ea typeface="ＭＳ 明朝"/>
                <a:cs typeface="Meiryo UI" panose="020B0604030504040204" pitchFamily="50" charset="-128"/>
              </a:rPr>
              <a:t>セミナーお申込み完了後、受講決定通知に</a:t>
            </a:r>
            <a:r>
              <a:rPr lang="ja-JP" altLang="en-US" sz="1100" dirty="0" smtClean="0">
                <a:latin typeface="ＭＳ 明朝"/>
                <a:ea typeface="ＭＳ 明朝"/>
                <a:cs typeface="Meiryo UI" panose="020B0604030504040204" pitchFamily="50" charset="-128"/>
              </a:rPr>
              <a:t>代えて</a:t>
            </a:r>
            <a:endParaRPr lang="en-US" altLang="ja-JP" sz="1100" dirty="0" smtClean="0">
              <a:latin typeface="ＭＳ 明朝"/>
              <a:ea typeface="ＭＳ 明朝"/>
              <a:cs typeface="Meiryo UI" panose="020B0604030504040204" pitchFamily="50" charset="-128"/>
            </a:endParaRPr>
          </a:p>
          <a:p>
            <a:pPr marL="0" indent="0" eaLnBrk="0" hangingPunct="0">
              <a:buNone/>
              <a:defRPr/>
            </a:pPr>
            <a:r>
              <a:rPr lang="ja-JP" altLang="en-US" sz="1100" dirty="0" smtClean="0">
                <a:latin typeface="ＭＳ 明朝"/>
                <a:ea typeface="ＭＳ 明朝"/>
                <a:cs typeface="Meiryo UI" panose="020B0604030504040204" pitchFamily="50" charset="-128"/>
              </a:rPr>
              <a:t>　 当日</a:t>
            </a:r>
            <a:r>
              <a:rPr lang="ja-JP" altLang="en-US" sz="1100" dirty="0">
                <a:latin typeface="ＭＳ 明朝"/>
                <a:ea typeface="ＭＳ 明朝"/>
                <a:cs typeface="Meiryo UI" panose="020B0604030504040204" pitchFamily="50" charset="-128"/>
              </a:rPr>
              <a:t>ご参加</a:t>
            </a:r>
            <a:r>
              <a:rPr lang="ja-JP" altLang="en-US" sz="1100" dirty="0" smtClean="0">
                <a:latin typeface="ＭＳ 明朝"/>
                <a:ea typeface="ＭＳ 明朝"/>
                <a:cs typeface="Meiryo UI" panose="020B0604030504040204" pitchFamily="50" charset="-128"/>
              </a:rPr>
              <a:t>頂く</a:t>
            </a:r>
            <a:r>
              <a:rPr lang="en-US" altLang="ja-JP" sz="1100" dirty="0">
                <a:latin typeface="ＭＳ 明朝"/>
                <a:ea typeface="ＭＳ 明朝"/>
                <a:cs typeface="Meiryo UI" panose="020B0604030504040204" pitchFamily="50" charset="-128"/>
              </a:rPr>
              <a:t>URL</a:t>
            </a:r>
            <a:r>
              <a:rPr lang="ja-JP" altLang="en-US" sz="1100" dirty="0" smtClean="0">
                <a:latin typeface="ＭＳ 明朝"/>
                <a:ea typeface="ＭＳ 明朝"/>
                <a:cs typeface="Meiryo UI" panose="020B0604030504040204" pitchFamily="50" charset="-128"/>
              </a:rPr>
              <a:t>・</a:t>
            </a:r>
            <a:r>
              <a:rPr lang="ja-JP" altLang="en-US" sz="1100" dirty="0">
                <a:latin typeface="ＭＳ 明朝"/>
                <a:ea typeface="ＭＳ 明朝"/>
                <a:cs typeface="Meiryo UI" panose="020B0604030504040204" pitchFamily="50" charset="-128"/>
              </a:rPr>
              <a:t>パスワードをメールにて返信させて頂きます。</a:t>
            </a:r>
            <a:endParaRPr lang="en-US" altLang="ja-JP" sz="1100" dirty="0">
              <a:latin typeface="ＭＳ 明朝"/>
              <a:ea typeface="ＭＳ 明朝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6701" y="65148"/>
            <a:ext cx="6458634" cy="704507"/>
          </a:xfrm>
          <a:prstGeom prst="rect">
            <a:avLst/>
          </a:prstGeom>
          <a:noFill/>
        </p:spPr>
        <p:txBody>
          <a:bodyPr wrap="square" lIns="88095" tIns="44047" rIns="88095" bIns="44047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コロナ禍を打ち勝つ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監理団体のための</a:t>
            </a:r>
            <a:r>
              <a:rPr lang="en-US" altLang="ja-JP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Web</a:t>
            </a: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セミナー</a:t>
            </a:r>
            <a:endParaRPr lang="en-US" altLang="ja-JP" sz="20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2450624"/>
            <a:ext cx="7561263" cy="75627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lIns="79765" tIns="9545" rIns="79765" bIns="9545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800" b="1" dirty="0" smtClean="0">
                <a:solidFill>
                  <a:schemeClr val="bg1"/>
                </a:solidFill>
                <a:latin typeface="ＭＳ 明朝"/>
                <a:ea typeface="ＭＳ 明朝"/>
                <a:cs typeface="ＭＳ 明朝" panose="02020609040205080304" charset="-128"/>
              </a:rPr>
              <a:t>　ご返信メールアドレス</a:t>
            </a:r>
            <a:r>
              <a:rPr lang="ja-JP" altLang="en-US" sz="2100" b="1" dirty="0" smtClean="0">
                <a:solidFill>
                  <a:schemeClr val="bg1"/>
                </a:solidFill>
                <a:latin typeface="ＭＳ 明朝"/>
                <a:ea typeface="ＭＳ 明朝"/>
                <a:cs typeface="ＭＳ 明朝" panose="02020609040205080304" charset="-128"/>
              </a:rPr>
              <a:t>：</a:t>
            </a:r>
            <a:r>
              <a:rPr lang="ja-JP" altLang="en-US" sz="2100" b="1" dirty="0" smtClean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rengoukai</a:t>
            </a:r>
            <a:r>
              <a:rPr lang="ja-JP" altLang="en-US" sz="2100" b="1" dirty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-kaigo@bd.wakwak.</a:t>
            </a:r>
            <a:r>
              <a:rPr lang="ja-JP" altLang="en-US" sz="2100" b="1" dirty="0" smtClean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com</a:t>
            </a:r>
            <a:endParaRPr lang="en-US" altLang="ja-JP" sz="2100" b="1" dirty="0" smtClean="0">
              <a:solidFill>
                <a:schemeClr val="bg1"/>
              </a:solidFill>
              <a:latin typeface="ＭＳ 明朝"/>
              <a:ea typeface="ＭＳ 明朝"/>
              <a:cs typeface="Arial"/>
            </a:endParaRPr>
          </a:p>
          <a:p>
            <a:pPr eaLnBrk="1" hangingPunct="1">
              <a:defRPr/>
            </a:pPr>
            <a:r>
              <a:rPr lang="ja-JP" altLang="en-US" sz="2100" b="1" dirty="0" smtClean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　　　　　ご返信</a:t>
            </a:r>
            <a:r>
              <a:rPr lang="en-US" altLang="ja-JP" sz="2100" b="1" dirty="0" smtClean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FAX</a:t>
            </a:r>
            <a:r>
              <a:rPr lang="ja-JP" altLang="en-US" sz="2100" b="1" dirty="0" smtClean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：</a:t>
            </a:r>
            <a:r>
              <a:rPr lang="en-US" altLang="ja-JP" sz="2100" b="1" dirty="0" smtClean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0467</a:t>
            </a:r>
            <a:r>
              <a:rPr lang="ja-JP" altLang="en-US" sz="2100" b="1" dirty="0" smtClean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－</a:t>
            </a:r>
            <a:r>
              <a:rPr lang="en-US" altLang="ja-JP" sz="2100" b="1" dirty="0" smtClean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55</a:t>
            </a:r>
            <a:r>
              <a:rPr lang="ja-JP" altLang="en-US" sz="2100" b="1" dirty="0" smtClean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－</a:t>
            </a:r>
            <a:r>
              <a:rPr lang="en-US" altLang="ja-JP" sz="2100" b="1" dirty="0" smtClean="0">
                <a:solidFill>
                  <a:schemeClr val="bg1"/>
                </a:solidFill>
                <a:latin typeface="ＭＳ 明朝"/>
                <a:ea typeface="ＭＳ 明朝"/>
                <a:cs typeface="Arial"/>
              </a:rPr>
              <a:t>5343</a:t>
            </a:r>
            <a:endParaRPr lang="ja-JP" altLang="en-US" sz="2100" b="1" dirty="0">
              <a:solidFill>
                <a:schemeClr val="bg1"/>
              </a:solidFill>
              <a:latin typeface="ＭＳ 明朝"/>
              <a:ea typeface="ＭＳ 明朝"/>
              <a:cs typeface="Arial" panose="020B0604020202020204" pitchFamily="34" charset="0"/>
            </a:endParaRPr>
          </a:p>
        </p:txBody>
      </p:sp>
      <p:graphicFrame>
        <p:nvGraphicFramePr>
          <p:cNvPr id="9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001395"/>
              </p:ext>
            </p:extLst>
          </p:nvPr>
        </p:nvGraphicFramePr>
        <p:xfrm>
          <a:off x="229870" y="3387090"/>
          <a:ext cx="6847840" cy="3792123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708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93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84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Meiryo UI" panose="020B0604030504040204" pitchFamily="50" charset="-128"/>
                        </a:rPr>
                        <a:t>組合名・施設名</a:t>
                      </a:r>
                    </a:p>
                  </a:txBody>
                  <a:tcPr marT="42179" marB="421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ＭＳ 明朝" panose="02020609040205080304" charset="-128"/>
                        <a:ea typeface="ＭＳ 明朝" panose="02020609040205080304" charset="-128"/>
                        <a:cs typeface="Meiryo UI" panose="020B0604030504040204" pitchFamily="50" charset="-128"/>
                      </a:endParaRPr>
                    </a:p>
                  </a:txBody>
                  <a:tcPr marT="42179" marB="421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265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Meiryo UI" panose="020B0604030504040204" pitchFamily="50" charset="-128"/>
                        </a:rPr>
                        <a:t>所在地（住所）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Meiryo UI" panose="020B0604030504040204" pitchFamily="50" charset="-128"/>
                        </a:rPr>
                        <a:t>ご連絡先</a:t>
                      </a:r>
                    </a:p>
                  </a:txBody>
                  <a:tcPr marT="42179" marB="421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〒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  <a:p>
                      <a:pPr marL="0" marR="0" lvl="0" indent="0" algn="l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 panose="02020609040205080304" charset="-128"/>
                        </a:rPr>
                        <a:t>TEL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 panose="02020609040205080304" charset="-128"/>
                        </a:rPr>
                        <a:t>　　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 panose="02020609040205080304" charset="-128"/>
                        </a:rPr>
                        <a:t>FAX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 panose="02020609040205080304" charset="-128"/>
                        </a:rPr>
                        <a:t>　</a:t>
                      </a:r>
                      <a:endParaRPr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/>
                        <a:ea typeface="ＭＳ 明朝"/>
                        <a:cs typeface="ＭＳ 明朝" panose="02020609040205080304" charset="-128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/>
                        <a:ea typeface="ＭＳ 明朝"/>
                        <a:cs typeface="ＭＳ 明朝" panose="02020609040205080304" charset="-128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/>
                          <a:ea typeface="ＭＳ 明朝"/>
                          <a:cs typeface="ＭＳ 明朝" panose="02020609040205080304" charset="-128"/>
                        </a:rPr>
                        <a:t>（必須）メールアドレス</a:t>
                      </a:r>
                      <a:r>
                        <a:rPr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明朝"/>
                          <a:ea typeface="ＭＳ 明朝"/>
                          <a:cs typeface="ＭＳ 明朝" panose="02020609040205080304" charset="-128"/>
                        </a:rPr>
                        <a:t>：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/>
                          <a:ea typeface="ＭＳ 明朝"/>
                          <a:cs typeface="ＭＳ 明朝" panose="02020609040205080304" charset="-128"/>
                        </a:rPr>
                        <a:t>　　　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/>
                        <a:ea typeface="ＭＳ 明朝"/>
                      </a:endParaRPr>
                    </a:p>
                  </a:txBody>
                  <a:tcPr marT="42179" marB="421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6265">
                <a:tc rowSpan="2"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Meiryo UI" panose="020B0604030504040204" pitchFamily="50" charset="-128"/>
                        </a:rPr>
                        <a:t>参加者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Meiryo UI" panose="020B0604030504040204" pitchFamily="50" charset="-128"/>
                        </a:rPr>
                        <a:t>お名前</a:t>
                      </a:r>
                    </a:p>
                  </a:txBody>
                  <a:tcPr marT="42179" marB="421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ふりがな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　　　　　　　　　　　　　　　　　　　　 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                              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　　　　　　　　　　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</a:txBody>
                  <a:tcPr marT="42179" marB="421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Meiryo UI" panose="020B0604030504040204" pitchFamily="50" charset="-128"/>
                        </a:rPr>
                        <a:t>お役職名</a:t>
                      </a:r>
                    </a:p>
                  </a:txBody>
                  <a:tcPr marT="42179" marB="421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2179" marB="421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454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 marT="45685" marB="45685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ふりがな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　　　　  　　　　　　　　　　　　　　　　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 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                                    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　　　　　　　　　</a:t>
                      </a: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  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　　　　　　　　　　</a:t>
                      </a:r>
                    </a:p>
                  </a:txBody>
                  <a:tcPr marT="42179" marB="421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Meiryo UI" panose="020B0604030504040204" pitchFamily="50" charset="-128"/>
                        </a:rPr>
                        <a:t>お役職名</a:t>
                      </a:r>
                    </a:p>
                  </a:txBody>
                  <a:tcPr marT="42179" marB="421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ja-JP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2179" marB="421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614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Meiryo UI" panose="020B0604030504040204" pitchFamily="50" charset="-128"/>
                        </a:rPr>
                        <a:t>ご担当窓口</a:t>
                      </a:r>
                    </a:p>
                  </a:txBody>
                  <a:tcPr marT="42179" marB="4217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部　　署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お役職名                         </a:t>
                      </a: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en-US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お名前</a:t>
                      </a: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         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　　　　　　　　　　　　　　　　　　　　　　　　　　　　　　　　　　　　　　　　　　　　　　　　</a:t>
                      </a: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                                                                  </a:t>
                      </a: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charset="-128"/>
                          <a:ea typeface="ＭＳ 明朝" panose="02020609040205080304" charset="-128"/>
                          <a:cs typeface="ＭＳ 明朝" panose="02020609040205080304" charset="-128"/>
                        </a:rPr>
                        <a:t>　　　　　　　　　　　　　　　　　　　　　　　　　　　　　　　　　　</a:t>
                      </a: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明朝" panose="02020609040205080304" charset="-128"/>
                        <a:ea typeface="ＭＳ 明朝" panose="02020609040205080304" charset="-128"/>
                        <a:cs typeface="ＭＳ 明朝" panose="02020609040205080304" charset="-128"/>
                      </a:endParaRPr>
                    </a:p>
                  </a:txBody>
                  <a:tcPr marT="42179" marB="4217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48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ja-JP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400000000000000" pitchFamily="50" charset="-128"/>
                          <a:ea typeface="HG丸ｺﾞｼｯｸM-PRO" panose="020F0400000000000000" pitchFamily="50" charset="-128"/>
                        </a:rPr>
                        <a:t>　　　　　　　</a:t>
                      </a: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400000000000000" pitchFamily="50" charset="-128"/>
                        <a:ea typeface="HG丸ｺﾞｼｯｸM-PRO" panose="020F0400000000000000" pitchFamily="50" charset="-128"/>
                      </a:endParaRPr>
                    </a:p>
                  </a:txBody>
                  <a:tcPr marL="100816" marR="100816" marT="48162" marB="4816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3" name="Rectangle 220"/>
          <p:cNvSpPr>
            <a:spLocks noChangeArrowheads="1"/>
          </p:cNvSpPr>
          <p:nvPr/>
        </p:nvSpPr>
        <p:spPr bwMode="auto">
          <a:xfrm>
            <a:off x="952500" y="9403708"/>
            <a:ext cx="6349494" cy="897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173" tIns="49086" rIns="98173" bIns="49086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GP創英角ｺﾞｼｯｸUB" panose="020B0A00000000000000" pitchFamily="50" charset="-128"/>
              </a:defRPr>
            </a:lvl9pPr>
          </a:lstStyle>
          <a:p>
            <a:pPr algn="r" eaLnBrk="1" hangingPunct="1"/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</a:t>
            </a:r>
            <a:r>
              <a:rPr lang="ja-JP" altLang="en-US" sz="1300" dirty="0"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お問い合わせ先</a:t>
            </a:r>
            <a:endParaRPr lang="en-US" altLang="ja-JP" sz="1300" dirty="0"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pPr algn="r" eaLnBrk="1" hangingPunct="1"/>
            <a:r>
              <a:rPr lang="ja-JP" altLang="en-US" sz="1300" dirty="0"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全国介護施設事業協同組合連合会　　　　　　　　　　　　                 　　</a:t>
            </a:r>
            <a:endParaRPr lang="en-US" altLang="ja-JP" sz="1300" dirty="0"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pPr algn="r" eaLnBrk="1" hangingPunct="1"/>
            <a:r>
              <a:rPr lang="ja-JP" altLang="en-US" sz="1300" dirty="0"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　　　　　　　　　　　　　   　　　　  </a:t>
            </a:r>
            <a:r>
              <a:rPr lang="en-US" altLang="ja-JP" sz="1300" dirty="0"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TEL</a:t>
            </a:r>
            <a:r>
              <a:rPr lang="ja-JP" altLang="en-US" sz="1300" dirty="0"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：０４６７－５５－５３４４</a:t>
            </a:r>
            <a:endParaRPr lang="en-US" altLang="ja-JP" sz="1300" dirty="0"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  <a:p>
            <a:pPr algn="r" eaLnBrk="1" hangingPunct="1"/>
            <a:r>
              <a:rPr lang="en-US" altLang="ja-JP" sz="1300" dirty="0"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FAX</a:t>
            </a:r>
            <a:r>
              <a:rPr lang="ja-JP" altLang="en-US" sz="1300" dirty="0">
                <a:latin typeface="ＭＳ 明朝" panose="02020609040205080304" charset="-128"/>
                <a:ea typeface="ＭＳ 明朝" panose="02020609040205080304" charset="-128"/>
                <a:cs typeface="ＭＳ 明朝" panose="02020609040205080304" charset="-128"/>
              </a:rPr>
              <a:t>：０４６７－５５－５３４３</a:t>
            </a:r>
            <a:endParaRPr lang="en-US" altLang="ja-JP" sz="1300" dirty="0">
              <a:latin typeface="ＭＳ 明朝" panose="02020609040205080304" charset="-128"/>
              <a:ea typeface="ＭＳ 明朝" panose="02020609040205080304" charset="-128"/>
              <a:cs typeface="ＭＳ 明朝" panose="02020609040205080304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flipV="1">
            <a:off x="3666885" y="3207245"/>
            <a:ext cx="258948" cy="192757"/>
          </a:xfrm>
          <a:prstGeom prst="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188" tIns="49094" rIns="98188" bIns="49094"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409575" y="8705850"/>
          <a:ext cx="208280" cy="3200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テキストボックス 9"/>
          <p:cNvSpPr txBox="1"/>
          <p:nvPr/>
        </p:nvSpPr>
        <p:spPr>
          <a:xfrm>
            <a:off x="455390" y="7115079"/>
            <a:ext cx="6696075" cy="2045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dirty="0">
                <a:latin typeface="ＭＳ 明朝" panose="02020609040205080304" charset="-128"/>
                <a:ea typeface="ＭＳ 明朝" panose="02020609040205080304" charset="-128"/>
              </a:rPr>
              <a:t>　　　　　　　　　　　</a:t>
            </a:r>
            <a:r>
              <a:rPr lang="ja-JP" altLang="en-US" sz="12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明朝" panose="02020609040205080304" charset="-128"/>
                <a:ea typeface="ＭＳ 明朝" panose="02020609040205080304" charset="-128"/>
              </a:rPr>
              <a:t>式次第（タイムスケジュール）</a:t>
            </a:r>
            <a:endParaRPr lang="ja-JP" altLang="en-US" sz="1200" dirty="0">
              <a:latin typeface="ＭＳ 明朝" panose="02020609040205080304" charset="-128"/>
              <a:ea typeface="ＭＳ 明朝" panose="02020609040205080304" charset="-128"/>
            </a:endParaRPr>
          </a:p>
          <a:p>
            <a:r>
              <a:rPr lang="ja-JP" altLang="en-US" sz="1200" dirty="0">
                <a:latin typeface="ＭＳ 明朝" panose="02020609040205080304" charset="-128"/>
                <a:ea typeface="ＭＳ 明朝" panose="02020609040205080304" charset="-128"/>
              </a:rPr>
              <a:t>１４：００　</a:t>
            </a:r>
            <a:r>
              <a:rPr lang="ja-JP" altLang="en-US" sz="1200" dirty="0" smtClean="0">
                <a:latin typeface="ＭＳ 明朝" panose="02020609040205080304" charset="-128"/>
                <a:ea typeface="ＭＳ 明朝" panose="02020609040205080304" charset="-128"/>
              </a:rPr>
              <a:t>接続確認・注意事項ご連絡</a:t>
            </a:r>
            <a:endParaRPr lang="ja-JP" altLang="en-US" sz="1200" dirty="0">
              <a:latin typeface="ＭＳ 明朝" panose="02020609040205080304" charset="-128"/>
              <a:ea typeface="ＭＳ 明朝" panose="02020609040205080304" charset="-128"/>
            </a:endParaRPr>
          </a:p>
          <a:p>
            <a:r>
              <a:rPr lang="ja-JP" altLang="en-US" sz="1200" dirty="0" smtClean="0">
                <a:latin typeface="ＭＳ 明朝" panose="02020609040205080304" charset="-128"/>
                <a:ea typeface="ＭＳ 明朝" panose="02020609040205080304" charset="-128"/>
              </a:rPr>
              <a:t>１４：１０</a:t>
            </a:r>
            <a:r>
              <a:rPr lang="ja-JP" altLang="en-US" sz="1200" dirty="0">
                <a:latin typeface="ＭＳ 明朝" panose="02020609040205080304" charset="-128"/>
                <a:ea typeface="ＭＳ 明朝" panose="02020609040205080304" charset="-128"/>
              </a:rPr>
              <a:t>　</a:t>
            </a:r>
            <a:r>
              <a:rPr lang="ja-JP" altLang="en-US" sz="1200" dirty="0" smtClean="0">
                <a:latin typeface="ＭＳ 明朝" panose="02020609040205080304" charset="-128"/>
                <a:ea typeface="ＭＳ 明朝" panose="02020609040205080304" charset="-128"/>
              </a:rPr>
              <a:t>開催の挨拶</a:t>
            </a:r>
            <a:endParaRPr lang="ja-JP" altLang="en-US" sz="1200" dirty="0">
              <a:latin typeface="ＭＳ 明朝" panose="02020609040205080304" charset="-128"/>
              <a:ea typeface="ＭＳ 明朝" panose="02020609040205080304" charset="-128"/>
            </a:endParaRPr>
          </a:p>
          <a:p>
            <a:r>
              <a:rPr lang="ja-JP" altLang="en-US" sz="1200" dirty="0" smtClean="0">
                <a:latin typeface="ＭＳ 明朝" panose="02020609040205080304" charset="-128"/>
                <a:ea typeface="ＭＳ 明朝" panose="02020609040205080304" charset="-128"/>
              </a:rPr>
              <a:t>１４：１５　セミナー講演　連合会　事務局</a:t>
            </a:r>
            <a:r>
              <a:rPr lang="ja-JP" altLang="en-US" sz="1200" dirty="0">
                <a:latin typeface="ＭＳ 明朝" panose="02020609040205080304" charset="-128"/>
                <a:ea typeface="ＭＳ 明朝" panose="02020609040205080304" charset="-128"/>
              </a:rPr>
              <a:t>　古知屋光洋</a:t>
            </a:r>
            <a:endParaRPr lang="ja-JP" altLang="en-US" sz="1200" dirty="0" smtClean="0">
              <a:latin typeface="ＭＳ 明朝" panose="02020609040205080304" charset="-128"/>
              <a:ea typeface="ＭＳ 明朝" panose="02020609040205080304" charset="-128"/>
            </a:endParaRPr>
          </a:p>
          <a:p>
            <a:r>
              <a:rPr lang="ja-JP" altLang="en-US" sz="1200" dirty="0" smtClean="0">
                <a:latin typeface="ＭＳ 明朝" panose="02020609040205080304" charset="-128"/>
                <a:ea typeface="ＭＳ 明朝" panose="02020609040205080304" charset="-128"/>
              </a:rPr>
              <a:t>１５：００</a:t>
            </a:r>
            <a:r>
              <a:rPr lang="ja-JP" altLang="en-US" sz="1200" dirty="0">
                <a:latin typeface="ＭＳ 明朝" panose="02020609040205080304" charset="-128"/>
                <a:ea typeface="ＭＳ 明朝" panose="02020609040205080304" charset="-128"/>
              </a:rPr>
              <a:t>　休憩</a:t>
            </a:r>
          </a:p>
          <a:p>
            <a:r>
              <a:rPr lang="ja-JP" altLang="en-US" sz="1200" dirty="0">
                <a:latin typeface="ＭＳ 明朝" panose="02020609040205080304" charset="-128"/>
                <a:ea typeface="ＭＳ 明朝" panose="02020609040205080304" charset="-128"/>
              </a:rPr>
              <a:t>１５：１５　セミナー</a:t>
            </a:r>
            <a:r>
              <a:rPr lang="ja-JP" altLang="en-US" sz="1200" dirty="0" smtClean="0">
                <a:latin typeface="ＭＳ 明朝" panose="02020609040205080304" charset="-128"/>
                <a:ea typeface="ＭＳ 明朝" panose="02020609040205080304" charset="-128"/>
              </a:rPr>
              <a:t>講演</a:t>
            </a:r>
            <a:r>
              <a:rPr lang="ja-JP" altLang="en-US" sz="1200" dirty="0">
                <a:latin typeface="ＭＳ 明朝" panose="02020609040205080304" charset="-128"/>
                <a:ea typeface="ＭＳ 明朝" panose="02020609040205080304" charset="-128"/>
              </a:rPr>
              <a:t> </a:t>
            </a:r>
            <a:r>
              <a:rPr lang="ja-JP" altLang="en-US" sz="1200" dirty="0" smtClean="0">
                <a:latin typeface="ＭＳ 明朝" panose="02020609040205080304" charset="-128"/>
                <a:ea typeface="ＭＳ 明朝" panose="02020609040205080304" charset="-128"/>
              </a:rPr>
              <a:t> 白鷗大学名</a:t>
            </a:r>
            <a:r>
              <a:rPr lang="ja-JP" altLang="en-US" sz="1200" dirty="0">
                <a:latin typeface="ＭＳ 明朝" panose="02020609040205080304" charset="-128"/>
                <a:ea typeface="ＭＳ 明朝" panose="02020609040205080304" charset="-128"/>
              </a:rPr>
              <a:t>誉教授　川瀬善美</a:t>
            </a:r>
          </a:p>
          <a:p>
            <a:r>
              <a:rPr lang="ja-JP" altLang="en-US" sz="1200" dirty="0" smtClean="0">
                <a:latin typeface="ＭＳ 明朝" panose="02020609040205080304" charset="-128"/>
                <a:ea typeface="ＭＳ 明朝" panose="02020609040205080304" charset="-128"/>
              </a:rPr>
              <a:t>１６：００</a:t>
            </a:r>
            <a:r>
              <a:rPr lang="ja-JP" altLang="en-US" sz="1200" dirty="0">
                <a:latin typeface="ＭＳ 明朝" panose="02020609040205080304" charset="-128"/>
                <a:ea typeface="ＭＳ 明朝" panose="02020609040205080304" charset="-128"/>
              </a:rPr>
              <a:t>　質疑応答</a:t>
            </a:r>
          </a:p>
          <a:p>
            <a:r>
              <a:rPr lang="ja-JP" altLang="en-US" sz="1200" dirty="0" smtClean="0">
                <a:latin typeface="ＭＳ 明朝" panose="02020609040205080304" charset="-128"/>
                <a:ea typeface="ＭＳ 明朝" panose="02020609040205080304" charset="-128"/>
              </a:rPr>
              <a:t>１６：２０</a:t>
            </a:r>
            <a:r>
              <a:rPr lang="ja-JP" altLang="en-US" sz="1200" dirty="0">
                <a:latin typeface="ＭＳ 明朝" panose="02020609040205080304" charset="-128"/>
                <a:ea typeface="ＭＳ 明朝" panose="02020609040205080304" charset="-128"/>
              </a:rPr>
              <a:t>　閉会の挨拶</a:t>
            </a:r>
          </a:p>
          <a:p>
            <a:endParaRPr lang="ja-JP" altLang="en-US" sz="1200" dirty="0">
              <a:latin typeface="ＭＳ 明朝"/>
              <a:ea typeface="ＭＳ 明朝"/>
            </a:endParaRPr>
          </a:p>
          <a:p>
            <a:endParaRPr lang="ja-JP" altLang="en-US" sz="1200" dirty="0">
              <a:latin typeface="ＭＳ 明朝" panose="02020609040205080304" charset="-128"/>
              <a:ea typeface="ＭＳ 明朝" panose="0202060904020508030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11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414</TotalTime>
  <Words>120</Words>
  <Application>Microsoft Office PowerPoint</Application>
  <PresentationFormat>ユーザー設定</PresentationFormat>
  <Paragraphs>73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野呂</dc:creator>
  <cp:lastModifiedBy>榮田 良純</cp:lastModifiedBy>
  <cp:revision>320</cp:revision>
  <cp:lastPrinted>2020-08-23T13:44:55Z</cp:lastPrinted>
  <dcterms:created xsi:type="dcterms:W3CDTF">2013-08-07T01:16:00Z</dcterms:created>
  <dcterms:modified xsi:type="dcterms:W3CDTF">2020-08-26T23:11:04Z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